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64" r:id="rId3"/>
    <p:sldId id="263" r:id="rId4"/>
    <p:sldId id="265" r:id="rId5"/>
    <p:sldId id="274" r:id="rId6"/>
    <p:sldId id="266" r:id="rId7"/>
    <p:sldId id="267" r:id="rId8"/>
    <p:sldId id="286" r:id="rId9"/>
    <p:sldId id="270" r:id="rId10"/>
    <p:sldId id="294" r:id="rId11"/>
    <p:sldId id="296" r:id="rId12"/>
    <p:sldId id="293" r:id="rId13"/>
    <p:sldId id="295" r:id="rId14"/>
    <p:sldId id="262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íctor Catalino" initials="VC" lastIdx="2" clrIdx="0">
    <p:extLst>
      <p:ext uri="{19B8F6BF-5375-455C-9EA6-DF929625EA0E}">
        <p15:presenceInfo xmlns:p15="http://schemas.microsoft.com/office/powerpoint/2012/main" userId="245a4615e4ca5b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2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7T17:13:37.085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6B8C5A-A014-A144-BD35-A2E3BE25A6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E3673-11F5-614B-997B-8CB6EECFBA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49533CD-50CE-8146-B9C7-081F6E705661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C8B28F-9AF2-124C-9AF5-4944E6473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3BDB8-D054-CF4B-9373-2E4EC557C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2F21E-44AB-4444-BE40-E384DD43BF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07A2D-A8E7-FD40-A9AA-EF6C50981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6D3902-D5B2-AA4C-A961-9618F8311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99A06-4C7D-B543-AE19-557A8B1E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916-5EB1-DC46-A4CA-73215D4D50CB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8D88-BD62-2E43-A0DD-7723F170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A9B4C-216E-A944-B5FB-D1694C8C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21529-8B43-7243-BAAB-9802A35EA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5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3516-C223-3448-A790-107D0323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ACCA-E4F9-FE49-A49C-2A8111D4D2A8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774D-2B89-834E-B30B-43AD9B54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027A-D830-434A-BEA4-26467C1F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53C6-788D-A640-8A83-2DDC01969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13ED9-F525-2543-8664-A97CDCF6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2703-576A-114E-8971-95BFBB16FE16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409DE-75FF-A943-9A09-C9827854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9BB2-4FBB-344A-BB78-572B9673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72C59-AE37-1643-850D-BFBEC7EF1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3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836F3-CB16-3C43-865F-C8CF1708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D80FC-1219-E548-8B15-EE38EFBC5F5D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1D48-749A-C04E-82F2-236FD331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FAC4-C62F-014D-9254-BEDCE486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E277A-A712-0047-B947-0B14B22B4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7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FD3E-C701-1846-A70E-EEB5F407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92768-BDF4-9A44-95B2-9769B5C17DC9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7F1A-59CD-3A42-8602-EECEF06F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F7BD3-F957-1A40-A5D8-6CE8EAB5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26051-4E5E-5148-828C-4C7576F9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829C9A-8670-6C4B-8AD0-782B5E98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D1B07-739C-4147-9BA1-85E55A4BF5B7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80A8CD-2777-F240-9EB7-E09A2EF6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D2BB3C-A11D-DA40-AFE5-CFAA9727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7AE71-4767-A844-9DC1-1D4A2EDF55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F83292-7760-DB42-89DB-449E2F95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486C7-FA7B-4045-87FA-F103792B57D5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31AC0F-A62D-B147-9B3B-1D59FF39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16C160-EC19-874F-A20B-817A84DD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0B77-F766-F84C-8FD7-41223544B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4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589FEB9-08BD-AF43-AA41-DE6A02514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B82A7-E663-E544-AACB-E2B609DE7637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1EBDEC4-98B1-7E4C-B3A7-5C5650A0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B19478-562C-FA4A-8F64-BEBAB49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504A7-7B0F-984B-A312-674A10DC36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8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4962ED0-FBB9-E34D-8E6A-9C16E4DF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D6523-A61F-7143-B04A-987571A77EC8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A74328-0B62-AA4E-9B54-25F7F906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F5E8B3-6FCE-E04C-98B8-C76F0F61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68CD-AEDC-B446-9AFF-3DEB061E1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EB4476-6547-F847-BA09-73DBD13B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51AB1-57EA-C448-BA6F-736B374615E0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B3F47B-05B8-8144-9408-A0446F43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EA8079-E481-7844-B8AE-31A780B8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953A3-F131-9742-9653-980CBC9F4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3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C4F248-A4ED-DF4A-A70E-75C8FB1C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8492E-BFC7-1747-86CF-E1404842B536}" type="datetimeFigureOut">
              <a:rPr lang="en-US"/>
              <a:pPr>
                <a:defRPr/>
              </a:pPr>
              <a:t>6/4/2024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117FA7-2BF0-F34D-8F42-2450BC97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F943AD-E77E-7948-BF95-F0096E9F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5559C-D742-834F-A3C7-C9A4AA38F5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4">
            <a:extLst>
              <a:ext uri="{FF2B5EF4-FFF2-40B4-BE49-F238E27FC236}">
                <a16:creationId xmlns:a16="http://schemas.microsoft.com/office/drawing/2014/main" id="{7524FEBA-2EF4-E34F-A625-1AB892A857D3}"/>
              </a:ext>
            </a:extLst>
          </p:cNvPr>
          <p:cNvSpPr/>
          <p:nvPr userDrawn="1"/>
        </p:nvSpPr>
        <p:spPr>
          <a:xfrm flipV="1">
            <a:off x="0" y="5938838"/>
            <a:ext cx="12201525" cy="91916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9CF2D0BB-C80C-9646-B110-2EF756E47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9287" y="125022"/>
            <a:ext cx="112734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7DB5B1F8-BE1D-AD4A-A28D-794A03659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9287" y="1174360"/>
            <a:ext cx="11273425" cy="493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0B5E-4F1D-C343-A00E-81846A1F6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420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5083-4AE7-3E4F-924E-60D323E8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10" y="1080112"/>
            <a:ext cx="11273425" cy="1049337"/>
          </a:xfrm>
        </p:spPr>
        <p:txBody>
          <a:bodyPr/>
          <a:lstStyle/>
          <a:p>
            <a:r>
              <a:rPr lang="es-ES" b="1" spc="-20" dirty="0"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Interpolación de globos de radiación de altavoces a partir medidas polares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DE891-A4D3-4EAF-9394-9969FCBEF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916238"/>
            <a:ext cx="6400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s-ES" altLang="es-ES" dirty="0"/>
              <a:t>Víctor Manuel Catalá Iborra</a:t>
            </a:r>
            <a:r>
              <a:rPr lang="es-ES" altLang="es-ES" sz="2400" baseline="30000" dirty="0"/>
              <a:t>1</a:t>
            </a:r>
            <a:endParaRPr lang="es-ES" altLang="es-ES" baseline="30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F93C59-E70E-4A14-9720-73562B306C55}"/>
              </a:ext>
            </a:extLst>
          </p:cNvPr>
          <p:cNvSpPr txBox="1"/>
          <p:nvPr/>
        </p:nvSpPr>
        <p:spPr>
          <a:xfrm>
            <a:off x="1570892" y="5017477"/>
            <a:ext cx="3386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sz="1400" baseline="30000" dirty="0"/>
              <a:t>1</a:t>
            </a:r>
            <a:r>
              <a:rPr lang="es-ES" altLang="es-ES" sz="1400" i="1" dirty="0"/>
              <a:t> DAS AUDIO GROUP, Fuente del Jarro, </a:t>
            </a:r>
            <a:r>
              <a:rPr lang="es-ES" altLang="es-ES" sz="1400" i="1" dirty="0" err="1"/>
              <a:t>Spain</a:t>
            </a:r>
            <a:endParaRPr lang="es-ES" altLang="es-ES" sz="1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22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C049A2-5EBA-300A-EE6F-8649616EB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14" y="1500556"/>
            <a:ext cx="5581780" cy="398698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A7189-604C-BEF3-81AD-4AAE5B29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33" y="1500555"/>
            <a:ext cx="5581781" cy="3986986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8D39A7D6-CC29-C21C-7028-EC807585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Método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451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AEB7E-39D8-1871-FAF2-F5C365534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348" y="1174750"/>
            <a:ext cx="7403305" cy="4932363"/>
          </a:xfr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D7E19F62-2A70-1FAB-11C2-1DFD5301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Método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535010-E3D9-9D51-3F10-9401BB20D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U-net architecture.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211232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F17C297F-885B-F6D1-74CE-C592D996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Resultados</a:t>
            </a:r>
            <a:endParaRPr lang="en-US" sz="4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3004B3-21BB-72F7-7FF4-4BB3FDA3B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092" y="1174750"/>
            <a:ext cx="9448799" cy="4932363"/>
          </a:xfr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362529CB-5312-9FFD-9658-0965004C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Train and validation: input, true output,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142593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FDB57-4C9F-CD01-653A-E7984E99D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8" y="1642487"/>
            <a:ext cx="11274425" cy="399688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D3F278-2633-71D9-895E-A5202A2F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A2DE2E5C-21AD-6C1D-06C5-86E39195D053}"/>
              </a:ext>
            </a:extLst>
          </p:cNvPr>
          <p:cNvSpPr txBox="1">
            <a:spLocks/>
          </p:cNvSpPr>
          <p:nvPr/>
        </p:nvSpPr>
        <p:spPr bwMode="auto">
          <a:xfrm>
            <a:off x="458788" y="125413"/>
            <a:ext cx="112744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en-US" sz="4400"/>
              <a:t>Resultados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2916AA7-3F75-CAE7-1747-7954FF68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Test: input, true output,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102622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A786-B97F-7C42-B90F-DC4624EB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379" y="3015011"/>
            <a:ext cx="3765241" cy="827978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I hope it helps!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ED72-D2F9-40F4-61C5-54442B36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7" y="1174359"/>
            <a:ext cx="4142240" cy="4242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4C041-96ED-8FFC-DB91-AD2B62FE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72" y="1174359"/>
            <a:ext cx="4142240" cy="424282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8B5D126C-6D41-E213-422B-123B8027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Resultados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3842625-BFE9-7B3F-CC35-BD0FCDD54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Test. Green: True output. Red: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366811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6B6568-1025-6FDE-7B95-D0C3068EC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0472" y="1174359"/>
            <a:ext cx="4142240" cy="4242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6584F5-4920-0A4D-0A55-642E5568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9" y="1174359"/>
            <a:ext cx="4142240" cy="424282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60E4F39-A583-92BF-88F8-09D1DCC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Resultados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D4A07A-1C82-0298-E5E7-FF0CCA44F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Test. Green: True output. Red: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282154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23DFD-FFCF-ECDC-0093-4291E412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87" y="1174359"/>
            <a:ext cx="4142240" cy="4242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D6DB8-4FED-3302-FC33-93C7375D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75" y="1174359"/>
            <a:ext cx="4142240" cy="424282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374A49D3-7404-B96A-9DC1-C07C2131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Resultados</a:t>
            </a:r>
            <a:endParaRPr lang="en-US" sz="44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1F0DAA-CF8D-411B-51AE-1085514ED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Test. Green: True output. Red: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200396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FF1B12-DADB-5362-D499-415BE3371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89" y="1174359"/>
            <a:ext cx="4142240" cy="424282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9EC27-FE74-4ED6-221A-3181A7CD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72" y="1188951"/>
            <a:ext cx="4142240" cy="4242824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09712EAA-D890-F5B5-4AAF-B3F0D137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25413"/>
            <a:ext cx="11274425" cy="1049337"/>
          </a:xfrm>
        </p:spPr>
        <p:txBody>
          <a:bodyPr/>
          <a:lstStyle/>
          <a:p>
            <a:pPr algn="l"/>
            <a:r>
              <a:rPr lang="en-US" sz="4400" dirty="0" err="1"/>
              <a:t>Resultados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8919BF5-8A92-3B5B-DAA3-51EFA288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97" y="6252551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Test. Green: True output. Red: predicted output. </a:t>
            </a:r>
            <a:endParaRPr lang="es-ES" altLang="es-ES" sz="1400" dirty="0"/>
          </a:p>
        </p:txBody>
      </p:sp>
    </p:spTree>
    <p:extLst>
      <p:ext uri="{BB962C8B-B14F-4D97-AF65-F5344CB8AC3E}">
        <p14:creationId xmlns:p14="http://schemas.microsoft.com/office/powerpoint/2010/main" val="30904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674654-C8DA-428B-8D04-EAC59C62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564356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Loudspeaker radiation balloon (level and phase)</a:t>
            </a:r>
            <a:endParaRPr lang="es-ES" altLang="es-ES" sz="1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6391272-2652-41AB-8319-DC238AF0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944561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4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674654-C8DA-428B-8D04-EAC59C62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605" y="540067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Polar system coordinates per AES, 2008 (reaffirmed 2014). </a:t>
            </a:r>
            <a:endParaRPr lang="es-ES" altLang="es-E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9FB6C-39E0-4783-804A-B604A1B9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53" y="1383323"/>
            <a:ext cx="7037532" cy="35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5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674654-C8DA-428B-8D04-EAC59C62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74" y="6113443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28600" indent="-228600" ea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11430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6002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0574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r>
              <a:rPr lang="en-GB" altLang="es-ES" dirty="0"/>
              <a:t>2664 measurement points which means 82584 SPL values with 1/3 oct resolution</a:t>
            </a:r>
            <a:endParaRPr lang="es-ES" alt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1DB776-7C52-4BFF-AA2C-ECCE8356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39" y="777442"/>
            <a:ext cx="5174888" cy="53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5F70EF-D671-462A-A152-13223CC7871C}"/>
              </a:ext>
            </a:extLst>
          </p:cNvPr>
          <p:cNvSpPr txBox="1"/>
          <p:nvPr/>
        </p:nvSpPr>
        <p:spPr>
          <a:xfrm>
            <a:off x="3567902" y="6296695"/>
            <a:ext cx="5056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Horizontal (red) and vertical (blue) polar measurement points.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A3D7D9-6AFC-45E7-8026-D4FBC117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854" y="1172915"/>
            <a:ext cx="4996879" cy="512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39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674654-C8DA-428B-8D04-EAC59C62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605" y="540067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Polar diagrams.</a:t>
            </a:r>
            <a:endParaRPr lang="es-ES" altLang="es-E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5F7D1B-25C5-44E7-B40B-4DEA2200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1276151"/>
            <a:ext cx="3620851" cy="36748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E86B12-7699-4669-AF4D-5ECAFF50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276152"/>
            <a:ext cx="3620850" cy="3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Introducción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674654-C8DA-428B-8D04-EAC59C62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605" y="540067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Horizontal isobar plot.</a:t>
            </a:r>
            <a:endParaRPr lang="es-ES" altLang="es-ES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156A24-4FF7-497B-9339-63F63431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447898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Problemática</a:t>
            </a:r>
            <a:endParaRPr lang="en-U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DEC444-AA75-4A35-B8A2-5F24743FC2AE}"/>
              </a:ext>
            </a:extLst>
          </p:cNvPr>
          <p:cNvSpPr txBox="1"/>
          <p:nvPr/>
        </p:nvSpPr>
        <p:spPr>
          <a:xfrm>
            <a:off x="2218944" y="1542288"/>
            <a:ext cx="7515373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Requiere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robot con 2 mesas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giratorias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combinadas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Setup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complicado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peso,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volumen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centrado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Gran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mucha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duración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 día)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7B7F8-47F2-EEE1-158F-AD6E68A3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14" y="2905858"/>
            <a:ext cx="7026031" cy="39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6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06ADEF5-0058-4165-8F54-97CE53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 err="1"/>
              <a:t>Método</a:t>
            </a:r>
            <a:endParaRPr lang="en-U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0AECAA-A830-4C8F-BEB8-2F4EC391B03A}"/>
              </a:ext>
            </a:extLst>
          </p:cNvPr>
          <p:cNvSpPr txBox="1"/>
          <p:nvPr/>
        </p:nvSpPr>
        <p:spPr>
          <a:xfrm>
            <a:off x="2338312" y="1953768"/>
            <a:ext cx="7515373" cy="295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Representar las mediciones como imágenes de modo que podamos transformar el problema en un problema de completado de imágenes a partir de imágenes incompletas con información en unas pocas líneas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pixels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Disponemos de mediciones de globos 3D completos de muchos altavoces que podemos utilizar como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el entrenamiento. </a:t>
            </a: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salidas serían las imágenes conteniendo todas las mediciones de un globo y las entradas serían imágenes en las que sólo dejamos la información de las mediciones de polar horizontal y vertical.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7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S-Show-2021_PowerPoint_Template_for_Presenters" id="{E4B00A6F-4C36-2546-AB91-99CC6FC831E9}" vid="{8AD51E6A-C0B4-504D-9D0B-D74A30BEB3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9538</TotalTime>
  <Words>292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Interpolación de globos de radiación de altavoces a partir medidas polares</vt:lpstr>
      <vt:lpstr>Introducción</vt:lpstr>
      <vt:lpstr>Introducción</vt:lpstr>
      <vt:lpstr>Introducción</vt:lpstr>
      <vt:lpstr>Introducción</vt:lpstr>
      <vt:lpstr>Introducción</vt:lpstr>
      <vt:lpstr>Introducción</vt:lpstr>
      <vt:lpstr>Problemática</vt:lpstr>
      <vt:lpstr>Método</vt:lpstr>
      <vt:lpstr>Método</vt:lpstr>
      <vt:lpstr>Método</vt:lpstr>
      <vt:lpstr>Resultados</vt:lpstr>
      <vt:lpstr>PowerPoint Presentation</vt:lpstr>
      <vt:lpstr>Resultados</vt:lpstr>
      <vt:lpstr>Resultados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Kirk</dc:creator>
  <cp:lastModifiedBy>Víctor Catalino</cp:lastModifiedBy>
  <cp:revision>20</cp:revision>
  <dcterms:created xsi:type="dcterms:W3CDTF">2021-05-14T18:26:54Z</dcterms:created>
  <dcterms:modified xsi:type="dcterms:W3CDTF">2024-06-07T09:28:16Z</dcterms:modified>
</cp:coreProperties>
</file>